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-panora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82" y="-65967"/>
            <a:ext cx="9492021" cy="7120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7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7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1984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1984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4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ld-stripe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66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232"/>
            <a:ext cx="8229600" cy="411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Administrative Review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 2015-2016 the Administrative Review Committee will conduct an evaluation of the following administrators:</a:t>
            </a:r>
          </a:p>
          <a:p>
            <a:pPr lvl="1"/>
            <a:r>
              <a:rPr lang="en-US" dirty="0"/>
              <a:t>Chancellor</a:t>
            </a:r>
          </a:p>
          <a:p>
            <a:pPr lvl="1"/>
            <a:r>
              <a:rPr lang="en-US" dirty="0"/>
              <a:t>Provost and Executive Vice Chancellor for Academic Affairs</a:t>
            </a:r>
          </a:p>
          <a:p>
            <a:pPr lvl="1"/>
            <a:r>
              <a:rPr lang="en-US" dirty="0"/>
              <a:t>Vice Provost and Dean, College of Arts, Sciences, and Business</a:t>
            </a:r>
          </a:p>
          <a:p>
            <a:pPr lvl="1"/>
            <a:r>
              <a:rPr lang="en-US" dirty="0"/>
              <a:t>Vice Provost and Dean of Engineering and Computing</a:t>
            </a:r>
          </a:p>
          <a:p>
            <a:r>
              <a:rPr lang="en-US" dirty="0"/>
              <a:t>The schedule </a:t>
            </a:r>
            <a:r>
              <a:rPr lang="en-US" dirty="0" smtClean="0"/>
              <a:t>the Committee </a:t>
            </a:r>
            <a:r>
              <a:rPr lang="en-US" dirty="0"/>
              <a:t>will follow is as follows:</a:t>
            </a:r>
          </a:p>
          <a:p>
            <a:pPr lvl="1"/>
            <a:r>
              <a:rPr lang="en-US" dirty="0"/>
              <a:t>Fall 2015 – solicit job descriptions from the administrators to be reviewed; develop survey instruments based on job descriptions; per the By-Laws, inform the Faculty Senate of the surveys to be used</a:t>
            </a:r>
          </a:p>
          <a:p>
            <a:pPr lvl="1"/>
            <a:r>
              <a:rPr lang="en-US" dirty="0"/>
              <a:t>Spring </a:t>
            </a:r>
            <a:r>
              <a:rPr lang="en-US" dirty="0" smtClean="0"/>
              <a:t>2016 </a:t>
            </a:r>
            <a:r>
              <a:rPr lang="en-US" dirty="0"/>
              <a:t>– distribute survey to all eligible recipients; </a:t>
            </a:r>
            <a:r>
              <a:rPr lang="en-US" dirty="0" smtClean="0"/>
              <a:t>(suggested </a:t>
            </a:r>
            <a:r>
              <a:rPr lang="en-US" dirty="0"/>
              <a:t>due date is </a:t>
            </a:r>
            <a:r>
              <a:rPr lang="en-US" smtClean="0"/>
              <a:t>April </a:t>
            </a:r>
            <a:r>
              <a:rPr lang="en-US"/>
              <a:t>6</a:t>
            </a:r>
            <a:r>
              <a:rPr lang="en-US" smtClean="0"/>
              <a:t>, </a:t>
            </a:r>
            <a:r>
              <a:rPr lang="en-US" dirty="0" smtClean="0"/>
              <a:t>2016); </a:t>
            </a:r>
            <a:r>
              <a:rPr lang="en-US" dirty="0"/>
              <a:t>tally results; per By-Laws, share results with the officers of the Faculty Senate; Committee Chair will deliver the results to the individuals under review and their immediate supervisor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144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Administrative Review Committee</vt:lpstr>
    </vt:vector>
  </TitlesOfParts>
  <Company>Missouri University of Science and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Palmer, Barbara J.</cp:lastModifiedBy>
  <cp:revision>13</cp:revision>
  <dcterms:created xsi:type="dcterms:W3CDTF">2011-01-20T21:52:38Z</dcterms:created>
  <dcterms:modified xsi:type="dcterms:W3CDTF">2015-10-09T13:59:45Z</dcterms:modified>
</cp:coreProperties>
</file>